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8" r:id="rId8"/>
    <p:sldId id="263" r:id="rId9"/>
    <p:sldId id="264" r:id="rId10"/>
    <p:sldId id="265" r:id="rId11"/>
    <p:sldId id="267" r:id="rId12"/>
    <p:sldId id="268" r:id="rId13"/>
    <p:sldId id="279" r:id="rId14"/>
    <p:sldId id="281" r:id="rId15"/>
    <p:sldId id="283" r:id="rId16"/>
    <p:sldId id="284" r:id="rId17"/>
    <p:sldId id="275" r:id="rId18"/>
    <p:sldId id="274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94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3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8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80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1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9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4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8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9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79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" y="-1"/>
            <a:ext cx="1153450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 бюджетное  дошкольное  образовательное  учреждение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сад  № 10  г. Челябинска»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дошкольного образования</a:t>
            </a: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МБДОУ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«ДС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 10  г. Челябинска»</a:t>
            </a:r>
          </a:p>
          <a:p>
            <a:pPr algn="ctr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891" y="326571"/>
            <a:ext cx="108421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содержательном разделе образовательной программы представлены: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описание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вариативных программ дошкольного образования и методических пособий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коррекционно-развивающей направленности;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описание вариативных форм, способов, методов и средств реализации образовательной программы с учетом возрастных и индивидуально-психологических особенностей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воспитанников с ОВЗ,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специфики их образовательных потребностей, мотивов 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интересов.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4034" y="770709"/>
            <a:ext cx="98624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ru-RU" sz="2800" b="1" kern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4033" y="574766"/>
            <a:ext cx="960120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Содержательный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Адаптированной программы включает:</a:t>
            </a:r>
          </a:p>
          <a:p>
            <a:pPr algn="just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описание коррекционно-образовательной деятельности в соответствии с направлениями развития ребенка в 5-ти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областях: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«Социально-коммуникативное развитие»,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«Познавательное развитие»,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«Речевое развитие»,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развитие»,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развитие»;</a:t>
            </a:r>
          </a:p>
          <a:p>
            <a:pPr algn="just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взаимодействия педагогов с воспитанниками;</a:t>
            </a:r>
          </a:p>
          <a:p>
            <a:pPr algn="just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взаимодействия педагогического коллектива с семьями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8902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3406" y="561703"/>
            <a:ext cx="9836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23406" y="849085"/>
            <a:ext cx="98363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kern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kern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kern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выборе модели коррекционно-образовательного процесса для детей с особыми возможностями здоровья (тяжелым нарушением речи) педагогический коллектив «МБДОУ 10 г. Челябинска»  опирается  на положение ФЗ № 273 «Об образовании в Российской Федерации» по  </a:t>
            </a:r>
            <a:r>
              <a:rPr lang="ru-RU" sz="2800" kern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иклюзивному</a:t>
            </a:r>
            <a:r>
              <a:rPr lang="ru-RU" sz="2800" kern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образованию, призванному обеспечить равный доступ к образованию всех обучающихся (воспитанников)  с учетом разнообразия образовательных потребностей и индивидуальных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7647" y="350322"/>
            <a:ext cx="1052866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коррекционно-развивающей работы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программы включает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разделы: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методическое и дидактическое обеспечение 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профессиональной коррекции нарушений речевого развития воспитанников;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одель взаимодействия специалистов;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уровня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компонентов речи воспитанников группы компенсирующей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направленности;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индивидуально ориентированных коррекционных маршрутов для детей с ТНР;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взаимодействия педагогического коллектива с семьями воспитанников, </a:t>
            </a:r>
          </a:p>
          <a:p>
            <a:pPr algn="just">
              <a:spcAft>
                <a:spcPts val="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47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7909" y="1136469"/>
            <a:ext cx="100061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Модель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коррекционно-образовательной работы с детьми ОВЗ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представлена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виде: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1) коррекции и компенсации речевых нарушений -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звукопроизносительной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стороны речи, грамматического строя речи, связной речи, фонетико-фонематических процессов, лексической стороны речи.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2) коррекции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 неречевых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и мелкой моторики, зрительно-моторной координации.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64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0343" y="1319349"/>
            <a:ext cx="100845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содержательном разделе программы описана организация деятельности психолого- педагогического консилиума (далее-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как формы взаимодействия специалистов для психолого- педагогического и коррекционного сопровождения детей с ОВЗ.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Цель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особенностей индивидуального развития ребенка с последующим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выстаиванием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индивидуальных маршрутов, а также необходимых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и форм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коррекционной работы.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998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9086" y="-104502"/>
            <a:ext cx="106070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успешности воспитания и обучения детей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особая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отведена в программе психолого- педагогической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диагностике,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позволяющей: своевременно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детей с ограниченными возможностями;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выявить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психолого-педагогические особенности ребенка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определить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оптимальный педагогический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в коррекционной работе;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обеспечить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 сопровождением каждого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оценить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динамику развития и эффективность коррекционной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58889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4480" y="1267097"/>
            <a:ext cx="92485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kern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kern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kern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с Федеральным государственным образовательным стандартом дошкольного образования  одним из компонентов в структуре образовательного процесса дошкольного учреждения является взаимодействие с семьями воспитанников. В соответствии с ФЗ «Об образовании в Российской Федерации» </a:t>
            </a:r>
            <a:r>
              <a:rPr lang="ru-RU" sz="2800" b="1" kern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родители </a:t>
            </a:r>
            <a:r>
              <a:rPr lang="ru-RU" sz="2800" kern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(законные представители) </a:t>
            </a:r>
            <a:r>
              <a:rPr lang="ru-RU" sz="2800" kern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являются не только равноправными, но и равно ответственными участниками образовательного </a:t>
            </a:r>
            <a:r>
              <a:rPr lang="ru-RU" sz="2800" kern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 в МБДОУ.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976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846" y="809896"/>
            <a:ext cx="98232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процессе дошкольного учреждения активно используются как традиционные, так и нетрадиционные формы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воспитанников. 	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Современной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формой взаимодействия с семьей является работа Интернет -представительства ДОУ. В ДОУ работает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 МБДОУ10.РФ.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Разнообразные рубрики сайта ДОУ позволяют знакомить родителей с нормативно-правовыми документами, лицензионными документами учреждения, локальными актами, особенностями осуществления образовательного процесса в ДОУ, с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достижениями,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наградами педагогов и воспитанников.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011" y="574766"/>
            <a:ext cx="111556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адаптированной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описывает систему условий реализации образовательной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с детьми ОВЗ,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необходимых для достижения целей Программы, планируемых результатов ее освоения в виде целевых ориентиров, а также особенности организации образовательной деятельности, а именно описание: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психолого-педагогических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кадровых, материально-технических и финансовых условий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особенностей психолого-педагогических условий,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-особенностей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развивающей предметно-пространственной среды,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особенностей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разработки режима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пребывания воспитанников. 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4217" y="901337"/>
            <a:ext cx="100583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Федеральным законом «Об образовании в Российской Федерации» № 273-ФЗ от 29.12.2012. содержание образования и условия организации обучения и воспитания обучающихся с ограниченными возможностями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(далее- ОВЗ)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адаптированной образовательной программой (ст. 79 п.1.).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является обязательным локальным нормативным актом образовательной организации, который должен обеспечить на институциональном уровне реализацию целей общего образования дошкольного уровня.</a:t>
            </a:r>
          </a:p>
          <a:p>
            <a:pPr indent="449580"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6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084215" y="836023"/>
            <a:ext cx="1004533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муниципального бюджетного дошкольного образовательного учреждения «Детский сад № 10 г. Челябинска» (далее – Адаптированная программа) - образовательная программа, адаптированная для обучения лиц с ограниченными возможностями здоровья (для детей с тяжелым нарушением речи)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6651" y="652310"/>
            <a:ext cx="10293532" cy="5846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96240" algn="just" hangingPunct="0">
              <a:lnSpc>
                <a:spcPct val="103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программа разработана рабочей группой педагогических работников с привлечением родителей (законных представителей) воспитанников в соответствии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ФГОС ДО к: структуре Программы и её объёму, условиям реализации Программы, результатам освоения Программы.  </a:t>
            </a:r>
          </a:p>
          <a:p>
            <a:pPr indent="396240" algn="just" hangingPunct="0">
              <a:lnSpc>
                <a:spcPct val="103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программы выстроено на основе интеграции примерной общеобразовательной программы дошкольного образования «От рождения до школы» / Под редакцией Н.Е.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Василевой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комплексной образовательной программы дошкольного образования для детей с тяжелыми нарушениями речи (общим недоразвитием речи) с 3 до 7 лет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Нищевой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</a:p>
          <a:p>
            <a:pPr indent="396240" algn="just" hangingPunct="0">
              <a:lnSpc>
                <a:spcPct val="103000"/>
              </a:lnSpc>
              <a:spcAft>
                <a:spcPts val="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57" y="1097280"/>
            <a:ext cx="10006148" cy="484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Адаптированная программа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с учетом концептуальных положений общей и коррекционной педагогики, педагогической и специальной психологии и  базируется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представлениях лингвистики о языке как важнейшем средстве общения людей, освоения окружающей действительности и познания мира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философской теории познания, теории речевой деятельности: о взаимосвязях языка и мышления, речевой и познавательной деятельности.</a:t>
            </a:r>
          </a:p>
          <a:p>
            <a:pPr indent="396240" algn="just" hangingPunct="0">
              <a:lnSpc>
                <a:spcPct val="103000"/>
              </a:lnSpc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3770" y="195944"/>
            <a:ext cx="10659293" cy="5862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96240" algn="just" hangingPunct="0">
              <a:lnSpc>
                <a:spcPct val="103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разработки Адаптированной программы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03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Федеральный закон от 29.12.2012 № 273-ФЗ «Об образовании в Российской Федерации» (далее – Закон № 273-ФЗ);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03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17.10.2013 № 1155 «Об утверждении федерального государственного образовательного стандарта дошкольного образования»;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03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постановление Главного государственного санитарного врача РФ от 15.05.2013 № 26 «Санитарно- эпидемиологические требования к устройству, содержанию и организации режима работы дошкольных образовательных организаций»;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 hangingPunct="0">
              <a:lnSpc>
                <a:spcPct val="103000"/>
              </a:lnSpc>
              <a:spcAft>
                <a:spcPts val="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созданию условий для получения образования детьми с ОВЗ и детьми-инвалидами в субъекте РФ (приказ МО и Н РФ от 18.04.2008 г. № АФ-150/06)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211" y="744584"/>
            <a:ext cx="102282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программы МБДОУ «ДС № 10 г. Челябинска» в соответствии с требованиями Федерального государственного образовательного стандарта дошкольного образования (ФГОС ДО) включает три основных раздела –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целевой, содержательный и организационный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 раздел образовательной программы определяет ее цели и задачи, принципы и подходы к формированию Программы, планируемые результаты ее освоения в виде целевых ориентиров.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2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840" y="718457"/>
            <a:ext cx="101890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даптированной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создание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развития ребенка, открывающих возможности для его позитивной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 и индивидуализации,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личностного развития, развития инициативы и творческих способностей на основе сотрудничества со взрослыми и сверстниками и соответствующим дошкольному возрасту видам деятельности, в различных видах общения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развивающей предметно-пространственной среды как системы условий социализации и индивидуализации;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коррекции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речевых нарушений в соответствии с возрастными и индивидуальными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особенностями. 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16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891" y="378823"/>
            <a:ext cx="107637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Адаптированной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физического и психического здоровья детей, в том числе их эмоционального благополучия;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равных возможностей для полноценного развития каждого ребёнка в период дошкольного детства;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развития детей в соответствии с их возрастными и индивидуальными особенностями;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казание ранней коррекционной помощи на основе специальных психолого-педагогических подходов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методов;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общей культуры личности детей;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семьи 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компетентности родителей (законных представителей) в вопросах развития и образования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с ОВЗ.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917</TotalTime>
  <Words>483</Words>
  <Application>Microsoft Office PowerPoint</Application>
  <PresentationFormat>Широкоэкранный</PresentationFormat>
  <Paragraphs>91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№ 10</dc:title>
  <dc:creator>Пользователь</dc:creator>
  <cp:lastModifiedBy>Пользователь</cp:lastModifiedBy>
  <cp:revision>106</cp:revision>
  <dcterms:created xsi:type="dcterms:W3CDTF">2020-03-16T05:01:49Z</dcterms:created>
  <dcterms:modified xsi:type="dcterms:W3CDTF">2020-03-18T09:34:56Z</dcterms:modified>
</cp:coreProperties>
</file>